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66834" autoAdjust="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526E9-CCD1-4DE7-A7B2-FBB7D389680B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DD9A3-7048-4426-A3B0-D699B0AA62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nl-NL" sz="1200" noProof="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DD9A3-7048-4426-A3B0-D699B0AA62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5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4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0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16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5112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67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5724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26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25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5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3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1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3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1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2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0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0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1136-BE93-4D8E-B6B2-988EBDF9F1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4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49F56CC-7482-4D32-812D-6A61036ABA1F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4EE1136-BE93-4D8E-B6B2-988EBDF9F1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112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10.png"/><Relationship Id="rId2" Type="http://schemas.microsoft.com/office/2007/relationships/media" Target="../media/media1.m4a"/><Relationship Id="rId1" Type="http://schemas.openxmlformats.org/officeDocument/2006/relationships/video" Target="https://www.youtube.com/embed/iHboIHIFYd4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tlxl.nl/#!/editie-nl-216694/926db099-a2ba-4924-b47f-75f73fcc0c2b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Wolkvormige toelichting 9"/>
          <p:cNvSpPr/>
          <p:nvPr/>
        </p:nvSpPr>
        <p:spPr>
          <a:xfrm>
            <a:off x="4291854" y="2480403"/>
            <a:ext cx="45719" cy="457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Wolkvormige toelichting 11"/>
          <p:cNvSpPr/>
          <p:nvPr/>
        </p:nvSpPr>
        <p:spPr>
          <a:xfrm>
            <a:off x="1908789" y="529722"/>
            <a:ext cx="4653021" cy="236819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4"/>
          <a:srcRect l="12684" t="23153" r="13011" b="21762"/>
          <a:stretch/>
        </p:blipFill>
        <p:spPr>
          <a:xfrm>
            <a:off x="2831497" y="1054829"/>
            <a:ext cx="2756079" cy="708338"/>
          </a:xfrm>
          <a:prstGeom prst="rect">
            <a:avLst/>
          </a:prstGeom>
        </p:spPr>
      </p:pic>
      <p:sp>
        <p:nvSpPr>
          <p:cNvPr id="15" name="Wolkvormige toelichting 14"/>
          <p:cNvSpPr/>
          <p:nvPr/>
        </p:nvSpPr>
        <p:spPr>
          <a:xfrm flipH="1">
            <a:off x="6014989" y="412124"/>
            <a:ext cx="3086620" cy="22269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http://www.sparrowenpartners.nl/sp/images/social_med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08" y="877862"/>
            <a:ext cx="2076020" cy="118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6"/>
          <a:srcRect l="19584" t="30458" r="22549" b="58755"/>
          <a:stretch/>
        </p:blipFill>
        <p:spPr>
          <a:xfrm>
            <a:off x="2706458" y="1837513"/>
            <a:ext cx="2584365" cy="450761"/>
          </a:xfrm>
          <a:prstGeom prst="rect">
            <a:avLst/>
          </a:prstGeom>
        </p:spPr>
      </p:pic>
      <p:sp>
        <p:nvSpPr>
          <p:cNvPr id="21" name="Wolkvormige toelichting 20"/>
          <p:cNvSpPr/>
          <p:nvPr/>
        </p:nvSpPr>
        <p:spPr>
          <a:xfrm flipV="1">
            <a:off x="914837" y="3644224"/>
            <a:ext cx="4116655" cy="252076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193" y="4205703"/>
            <a:ext cx="2538181" cy="157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0527" y="502276"/>
            <a:ext cx="6154713" cy="1210615"/>
          </a:xfrm>
        </p:spPr>
        <p:txBody>
          <a:bodyPr>
            <a:noAutofit/>
          </a:bodyPr>
          <a:lstStyle/>
          <a:p>
            <a:r>
              <a:rPr lang="nl-NL" sz="28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Korte inleiding + inhoudt</a:t>
            </a:r>
            <a:r>
              <a:rPr lang="nl-NL" sz="2800" dirty="0" smtClean="0"/>
              <a:t/>
            </a:r>
            <a:br>
              <a:rPr lang="nl-NL" sz="2800" dirty="0" smtClean="0"/>
            </a:br>
            <a:endParaRPr lang="nl-NL" sz="2800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1370526" y="1712890"/>
            <a:ext cx="6743164" cy="2511380"/>
          </a:xfrm>
        </p:spPr>
        <p:txBody>
          <a:bodyPr>
            <a:normAutofit fontScale="85000" lnSpcReduction="20000"/>
          </a:bodyPr>
          <a:lstStyle/>
          <a:p>
            <a:r>
              <a:rPr lang="nl-NL" b="1" dirty="0" smtClean="0"/>
              <a:t>Voor een opdracht voor het vak Media, ga ik jullie wat vertellen over media zelf. We behandelen de volgende punten:</a:t>
            </a:r>
          </a:p>
          <a:p>
            <a:pPr marL="342900" indent="-342900">
              <a:buFontTx/>
              <a:buChar char="-"/>
            </a:pPr>
            <a:r>
              <a:rPr lang="nl-NL" b="1" dirty="0" smtClean="0"/>
              <a:t>Wat is het nou precies? + soorten.</a:t>
            </a:r>
          </a:p>
          <a:p>
            <a:pPr marL="342900" indent="-342900">
              <a:buFontTx/>
              <a:buChar char="-"/>
            </a:pPr>
            <a:r>
              <a:rPr lang="nl-NL" b="1" dirty="0" smtClean="0"/>
              <a:t>Is het gevaarlijk?</a:t>
            </a:r>
          </a:p>
          <a:p>
            <a:pPr marL="342900" indent="-342900">
              <a:buFontTx/>
              <a:buChar char="-"/>
            </a:pPr>
            <a:r>
              <a:rPr lang="nl-NL" b="1" dirty="0" smtClean="0"/>
              <a:t>Wat kun je ermee?</a:t>
            </a:r>
          </a:p>
          <a:p>
            <a:pPr marL="342900" indent="-342900">
              <a:buFontTx/>
              <a:buChar char="-"/>
            </a:pPr>
            <a:r>
              <a:rPr lang="nl-NL" b="1" dirty="0" smtClean="0"/>
              <a:t>Waarvoor moet je oppassen?</a:t>
            </a:r>
            <a:endParaRPr lang="nl-NL" b="1" dirty="0" smtClean="0"/>
          </a:p>
          <a:p>
            <a:pPr marL="342900" indent="-342900">
              <a:buFontTx/>
              <a:buChar char="-"/>
            </a:pPr>
            <a:r>
              <a:rPr lang="nl-NL" b="1" dirty="0" smtClean="0"/>
              <a:t>Voordelen &amp; Nadelen mediagebruik.</a:t>
            </a:r>
            <a:endParaRPr lang="nl-NL" b="1" dirty="0" smtClean="0"/>
          </a:p>
        </p:txBody>
      </p:sp>
      <p:pic>
        <p:nvPicPr>
          <p:cNvPr id="2050" name="Picture 2" descr="http://community.dotned.nl/blogs/dvroegop/IntroducingSurfaceUserGroupNetherlands_8FAC/WatWaaromHo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99" y="3881549"/>
            <a:ext cx="3181082" cy="29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93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4764" y="2126088"/>
            <a:ext cx="8224233" cy="1338329"/>
          </a:xfrm>
        </p:spPr>
        <p:txBody>
          <a:bodyPr>
            <a:noAutofit/>
          </a:bodyPr>
          <a:lstStyle/>
          <a:p>
            <a:r>
              <a:rPr lang="nl-NL" sz="24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Media wordt zo goed als iedere dag gebruikt. Het is onderdeel van het dagelijks leven. </a:t>
            </a:r>
            <a:br>
              <a:rPr lang="nl-NL" sz="24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2400" cap="none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nl-NL" sz="2400" cap="none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hats</a:t>
            </a:r>
            <a:r>
              <a:rPr lang="nl-NL" sz="2400" cap="none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nl-NL" sz="24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Facebook, Twitter, Instagram enz. </a:t>
            </a:r>
            <a:br>
              <a:rPr lang="nl-NL" sz="24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Zo komen we met elkaar in contact</a:t>
            </a:r>
            <a:endParaRPr lang="nl-NL" sz="2400" cap="none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5630" y="643881"/>
            <a:ext cx="8353367" cy="1248777"/>
          </a:xfrm>
        </p:spPr>
        <p:txBody>
          <a:bodyPr>
            <a:noAutofit/>
          </a:bodyPr>
          <a:lstStyle/>
          <a:p>
            <a:r>
              <a:rPr lang="nl-NL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Hoofdstuk </a:t>
            </a:r>
            <a:r>
              <a:rPr lang="nl-NL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1 - Wat </a:t>
            </a:r>
            <a:r>
              <a:rPr lang="nl-NL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is het nou precies en </a:t>
            </a:r>
            <a:r>
              <a:rPr lang="nl-NL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	                      welke </a:t>
            </a:r>
            <a:r>
              <a:rPr lang="nl-NL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soorten zijn er?</a:t>
            </a:r>
            <a:endParaRPr lang="nl-NL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https://tm-nl-srsconsultingbv1.netdna-ssl.com/wp-content/uploads/2014/09/mediagebru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39" y="3931276"/>
            <a:ext cx="6115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787" y="1004293"/>
            <a:ext cx="6554867" cy="3682284"/>
          </a:xfrm>
        </p:spPr>
        <p:txBody>
          <a:bodyPr>
            <a:normAutofit/>
          </a:bodyPr>
          <a:lstStyle/>
          <a:p>
            <a:r>
              <a:rPr lang="nl-NL" sz="24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Jouw omgang met media bepaalt het gevaar.</a:t>
            </a:r>
            <a:br>
              <a:rPr lang="nl-NL" sz="24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2400" cap="none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Scammers</a:t>
            </a:r>
            <a:r>
              <a:rPr lang="nl-NL" sz="24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2400" cap="none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Groomers</a:t>
            </a:r>
            <a:r>
              <a:rPr lang="nl-NL" sz="2400" cap="none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400" cap="none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Zomaar dingen op internet zetten</a:t>
            </a:r>
            <a:br>
              <a:rPr lang="nl-NL" sz="24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Vertrouwen van andere mensen</a:t>
            </a:r>
            <a:endParaRPr lang="nl-NL" sz="2400" cap="none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2645" y="888642"/>
            <a:ext cx="6554867" cy="694985"/>
          </a:xfrm>
        </p:spPr>
        <p:txBody>
          <a:bodyPr>
            <a:noAutofit/>
          </a:bodyPr>
          <a:lstStyle/>
          <a:p>
            <a:r>
              <a:rPr lang="nl-NL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Hoofdstuk 2 - Is het gevaarlijk?</a:t>
            </a:r>
            <a:endParaRPr lang="nl-NL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http://www.appetijt.org/wp-content/uploads/2012/09/sub_SM_gevar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9286">
            <a:off x="1024165" y="4430333"/>
            <a:ext cx="2639096" cy="164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HboIHIFYd4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738111" y="4253811"/>
            <a:ext cx="3559961" cy="2002478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2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399" y="2113207"/>
            <a:ext cx="6554867" cy="2098185"/>
          </a:xfrm>
        </p:spPr>
        <p:txBody>
          <a:bodyPr>
            <a:normAutofit/>
          </a:bodyPr>
          <a:lstStyle/>
          <a:p>
            <a:r>
              <a:rPr lang="nl-NL" sz="24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Nieuwe mensen leren kennen</a:t>
            </a:r>
            <a:br>
              <a:rPr lang="nl-NL" sz="24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Tijd gaat sneller</a:t>
            </a:r>
            <a:br>
              <a:rPr lang="nl-NL" sz="24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Informatie krijgen</a:t>
            </a:r>
            <a:br>
              <a:rPr lang="nl-NL" sz="24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Plezier</a:t>
            </a:r>
            <a:br>
              <a:rPr lang="nl-NL" sz="24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Jouw ervaringen delen</a:t>
            </a:r>
            <a:endParaRPr lang="nl-NL" sz="2400" cap="none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1432" y="579549"/>
            <a:ext cx="7399987" cy="926805"/>
          </a:xfrm>
        </p:spPr>
        <p:txBody>
          <a:bodyPr>
            <a:noAutofit/>
          </a:bodyPr>
          <a:lstStyle/>
          <a:p>
            <a:r>
              <a:rPr lang="nl-NL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Hoofdstuk 3 - Wat kun je ermee?</a:t>
            </a:r>
            <a:endParaRPr lang="nl-NL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 descr="http://www.cnmeonline.com/wp-content/uploads/2012/08/Connecting-the-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84" y="2114753"/>
            <a:ext cx="3138135" cy="250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902107" y="3937424"/>
            <a:ext cx="130340" cy="3895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cap="none" smtClean="0"/>
              <a:t> </a:t>
            </a:r>
            <a:endParaRPr lang="nl-NL" cap="none" dirty="0"/>
          </a:p>
        </p:txBody>
      </p:sp>
      <p:pic>
        <p:nvPicPr>
          <p:cNvPr id="6" name="Picture 2" descr="https://upload.wikimedia.org/wikipedia/commons/1/13/Facebook_like_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281" y="5344732"/>
            <a:ext cx="1712567" cy="146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95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1971541"/>
            <a:ext cx="6554867" cy="2729248"/>
          </a:xfrm>
        </p:spPr>
        <p:txBody>
          <a:bodyPr>
            <a:normAutofit fontScale="90000"/>
          </a:bodyPr>
          <a:lstStyle/>
          <a:p>
            <a:r>
              <a:rPr lang="nl-NL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cap="none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Scammers</a:t>
            </a:r>
            <a:r>
              <a:rPr lang="nl-NL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Kinderlokkers</a:t>
            </a:r>
            <a:br>
              <a:rPr lang="nl-NL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cap="none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Fakers</a:t>
            </a:r>
            <a:r>
              <a:rPr lang="nl-NL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Wat online staat blijft online</a:t>
            </a:r>
            <a:r>
              <a:rPr lang="nl-NL" cap="none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cap="none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cap="none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Hieronder staat nog een filmpje voor de duidelijkheid.</a:t>
            </a:r>
            <a:endParaRPr lang="nl-NL" sz="2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5459" y="417490"/>
            <a:ext cx="8023538" cy="1127975"/>
          </a:xfrm>
        </p:spPr>
        <p:txBody>
          <a:bodyPr>
            <a:noAutofit/>
          </a:bodyPr>
          <a:lstStyle/>
          <a:p>
            <a:r>
              <a:rPr lang="nl-NL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Hoofdstuk 4 - Waarvoor moet je 	       		                      </a:t>
            </a:r>
            <a:r>
              <a:rPr lang="nl-NL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oppasssen</a:t>
            </a:r>
            <a:r>
              <a:rPr lang="nl-NL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 </a:t>
            </a:r>
          </a:p>
        </p:txBody>
      </p:sp>
      <p:sp>
        <p:nvSpPr>
          <p:cNvPr id="4" name="Rechthoek 3"/>
          <p:cNvSpPr/>
          <p:nvPr/>
        </p:nvSpPr>
        <p:spPr>
          <a:xfrm>
            <a:off x="533400" y="4803699"/>
            <a:ext cx="7624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hlinkClick r:id="rId2"/>
              </a:rPr>
              <a:t>http</a:t>
            </a:r>
            <a:r>
              <a:rPr lang="nl-NL" dirty="0">
                <a:hlinkClick r:id="rId2"/>
              </a:rPr>
              <a:t>://www.rtlxl.nl/#!/</a:t>
            </a:r>
            <a:r>
              <a:rPr lang="nl-NL" dirty="0" smtClean="0">
                <a:hlinkClick r:id="rId2"/>
              </a:rPr>
              <a:t>editie-nl-216694/926db099-a2ba-4924-b47f-75f73fcc0c2b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14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2107" y="3937424"/>
            <a:ext cx="130340" cy="389501"/>
          </a:xfrm>
        </p:spPr>
        <p:txBody>
          <a:bodyPr>
            <a:normAutofit fontScale="90000"/>
          </a:bodyPr>
          <a:lstStyle/>
          <a:p>
            <a:r>
              <a:rPr lang="nl-NL" cap="none" dirty="0" smtClean="0"/>
              <a:t> </a:t>
            </a:r>
            <a:endParaRPr lang="nl-NL" cap="non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1153732"/>
          </a:xfrm>
        </p:spPr>
        <p:txBody>
          <a:bodyPr>
            <a:noAutofit/>
          </a:bodyPr>
          <a:lstStyle/>
          <a:p>
            <a:r>
              <a:rPr lang="nl-NL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Hoofdstuk 5 - Voordelen &amp;  				              Nadelen 	        		                  mediagebruik.</a:t>
            </a:r>
            <a:endParaRPr lang="nl-NL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460406"/>
              </p:ext>
            </p:extLst>
          </p:nvPr>
        </p:nvGraphicFramePr>
        <p:xfrm>
          <a:off x="820549" y="1970467"/>
          <a:ext cx="6267718" cy="31934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33859"/>
                <a:gridCol w="3133859"/>
              </a:tblGrid>
              <a:tr h="456212">
                <a:tc>
                  <a:txBody>
                    <a:bodyPr/>
                    <a:lstStyle/>
                    <a:p>
                      <a:r>
                        <a:rPr lang="nl-NL" dirty="0" smtClean="0"/>
                        <a:t>Voordelen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Nadelen</a:t>
                      </a:r>
                      <a:endParaRPr lang="nl-NL" dirty="0"/>
                    </a:p>
                  </a:txBody>
                  <a:tcPr/>
                </a:tc>
              </a:tr>
              <a:tr h="45621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l-NL" dirty="0" smtClean="0"/>
                        <a:t>1. Plezier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l-NL" dirty="0" smtClean="0"/>
                        <a:t>1. Kinderlokkers</a:t>
                      </a:r>
                      <a:endParaRPr lang="nl-NL" dirty="0"/>
                    </a:p>
                  </a:txBody>
                  <a:tcPr/>
                </a:tc>
              </a:tr>
              <a:tr h="456212">
                <a:tc>
                  <a:txBody>
                    <a:bodyPr/>
                    <a:lstStyle/>
                    <a:p>
                      <a:r>
                        <a:rPr lang="nl-NL" dirty="0" smtClean="0"/>
                        <a:t>2. Vrienden maken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2. </a:t>
                      </a:r>
                      <a:r>
                        <a:rPr lang="nl-NL" dirty="0" err="1" smtClean="0"/>
                        <a:t>Scammers</a:t>
                      </a:r>
                      <a:endParaRPr lang="nl-NL" dirty="0"/>
                    </a:p>
                  </a:txBody>
                  <a:tcPr/>
                </a:tc>
              </a:tr>
              <a:tr h="456212">
                <a:tc>
                  <a:txBody>
                    <a:bodyPr/>
                    <a:lstStyle/>
                    <a:p>
                      <a:r>
                        <a:rPr lang="nl-NL" dirty="0" smtClean="0"/>
                        <a:t>3. Up-to-date blijven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3. </a:t>
                      </a:r>
                      <a:r>
                        <a:rPr lang="nl-NL" dirty="0" err="1" smtClean="0"/>
                        <a:t>Fakers</a:t>
                      </a:r>
                      <a:r>
                        <a:rPr lang="nl-NL" baseline="0" dirty="0" smtClean="0"/>
                        <a:t> </a:t>
                      </a:r>
                    </a:p>
                  </a:txBody>
                  <a:tcPr/>
                </a:tc>
              </a:tr>
              <a:tr h="456212">
                <a:tc>
                  <a:txBody>
                    <a:bodyPr/>
                    <a:lstStyle/>
                    <a:p>
                      <a:r>
                        <a:rPr lang="nl-NL" dirty="0" smtClean="0"/>
                        <a:t>4. Foto’s delen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4.</a:t>
                      </a:r>
                      <a:r>
                        <a:rPr lang="nl-NL" baseline="0" dirty="0" smtClean="0"/>
                        <a:t> ‘’in game’’ kosten</a:t>
                      </a:r>
                    </a:p>
                  </a:txBody>
                  <a:tcPr/>
                </a:tc>
              </a:tr>
              <a:tr h="456212">
                <a:tc>
                  <a:txBody>
                    <a:bodyPr/>
                    <a:lstStyle/>
                    <a:p>
                      <a:r>
                        <a:rPr lang="nl-NL" dirty="0" smtClean="0"/>
                        <a:t>5. In contact met anderen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5. Eens online, altijd online.</a:t>
                      </a:r>
                      <a:endParaRPr lang="nl-NL" dirty="0"/>
                    </a:p>
                  </a:txBody>
                  <a:tcPr/>
                </a:tc>
              </a:tr>
              <a:tr h="456212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6. Niet traceerbaar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s://upload.wikimedia.org/wikipedia/commons/1/13/Facebook_like_thum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281" y="5344732"/>
            <a:ext cx="1712567" cy="146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upload.wikimedia.org/wikipedia/commons/1/13/Facebook_like_thum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45639" y="5344732"/>
            <a:ext cx="1712567" cy="146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6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1BD7328-0A0A-434E-9662-74EA8BB178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183</Words>
  <Application>Microsoft Office PowerPoint</Application>
  <PresentationFormat>Diavoorstelling (4:3)</PresentationFormat>
  <Paragraphs>33</Paragraphs>
  <Slides>7</Slides>
  <Notes>1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 3</vt:lpstr>
      <vt:lpstr>Segment</vt:lpstr>
      <vt:lpstr>PowerPoint-presentatie</vt:lpstr>
      <vt:lpstr>Korte inleiding + inhoudt </vt:lpstr>
      <vt:lpstr>- Media wordt zo goed als iedere dag gebruikt. Het is onderdeel van het dagelijks leven.  - Whatsapp, Facebook, Twitter, Instagram enz.  - Zo komen we met elkaar in contact</vt:lpstr>
      <vt:lpstr>- Jouw omgang met media bepaalt het gevaar. - Scammers, Groomers - Zomaar dingen op internet zetten - Vertrouwen van andere mensen</vt:lpstr>
      <vt:lpstr>- Nieuwe mensen leren kennen - Tijd gaat sneller - Informatie krijgen - Plezier - Jouw ervaringen delen</vt:lpstr>
      <vt:lpstr>- Scammers - Kinderlokkers - Fakers - Wat online staat blijft online  Hieronder staat nog een filmpje voor de duidelijkheid.</vt:lpstr>
      <vt:lpstr>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2016-03-09T09:02:06Z</dcterms:created>
  <dcterms:modified xsi:type="dcterms:W3CDTF">2016-03-10T12:34:18Z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TC027378199991</vt:lpwstr>
  </property>
</Properties>
</file>